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9671B-E072-0644-3A3C-305D86DE5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44456-2FEB-ADA2-F2B5-5443796C2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BE4D1-C0F8-0453-37AD-21FD4CBC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6E33F-BAD9-B5F5-BE1C-2BF999A6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B4A0B-2FF4-885B-C2E9-66702627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048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0DC2-7028-FCE9-AF93-564696F1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D10C7-AD45-B416-19B1-9BF24961C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DC9B3-B1C9-B553-3622-0D14C203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2F608-2BD1-D098-1A03-436E5D852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468F7-91AE-64A8-6AFD-ADD09235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755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6B375-0EBC-A45B-B429-FBD7DE8FE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DD54F-B6C0-6B96-F284-EF4A48822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AB53-FEF8-D074-1AF8-58DC3EC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A0AE-989A-0A6A-F329-E3718A29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D776D-AC9F-CF37-E915-8865D804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151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69E3-BD66-AC3B-6FD3-3212D3FE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523A-3ECC-11D3-FA40-F2FF20E8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8711-C795-AA10-70C7-62E33E91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85CB-49EF-56B2-4415-3DBB0C13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79A6-5244-AF72-250F-9C82B356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693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490F-E592-4FDF-B1F0-E3AA427F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C7A9D-813B-5D3B-72A3-0AD37994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9F544-592A-8231-391B-C5655BD7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D85D6-90E2-8E60-E707-46F5FB4E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51EE-F0FF-A398-A6A1-A18EDCA4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623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523E-C2B9-0E07-F8A9-653481705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01FA0-5948-DE1E-495A-E973CC186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02605-127B-A11D-107E-1794F3DAC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B2247-F53B-4834-3880-8FF76774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800E1-C502-5C4B-2775-BD0C35C3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BC25A-71C7-A688-7A15-45A91AC4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89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60505-5669-1AD1-57FC-65160C9A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06817-2462-3F64-44DE-70AFA2A5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B6F61-DD50-9921-D4B4-D21F3590C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32877-934C-2F6A-25DE-AC0F41EF0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E74EB2-392D-3FAB-A75D-68761952F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49DCB-D120-23C3-A240-85B07CC6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F7B86-7D35-49EA-2764-50E63B49C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6A17-D321-CE14-D5BC-10714252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962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FE19-C121-2828-B06D-29A44E40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A3502-F5F2-3A34-DA6F-14D07AC7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CEBC1-1E89-5BD3-5065-DCF6669D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36304-A8EB-EEA4-2ADA-5039DA86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05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516DC7-8D90-0617-D60C-D244D174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1BE62-528E-C153-D396-0A2D84D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C4573-8941-A27F-E3CE-4191C3BB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323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75F7-2F41-502F-097A-0E025397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80A8-4480-BA2E-94B6-6A6A116BE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911E0-B9F4-27CB-DDE6-6C78C9BF2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BCA84-F6EA-5E74-E23B-0A1C9A47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EE85A-2030-01F3-B826-61D0BD9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BE29D-3685-B24F-6C50-2282DB9C0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445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DCB7-EF64-BE77-3144-6E0B3F3F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39FF6-290C-4D81-AF7E-118B4DCF4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AE425-27B8-5744-7EB3-91BB5F86E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B32B4-0890-06BD-481B-CD9D5A86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6B83-20A1-9601-B97E-6CA73DF9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F8F66-6E57-74CB-9F5B-21677BE1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258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E5A364-13A2-1C3F-8AC0-E6CE9ADA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824EE-980F-B9CC-AA1F-5A096888E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E857D-062A-219F-B189-F74A2E115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3F55-BE23-4856-9D75-656A6798BD5F}" type="datetimeFigureOut">
              <a:rPr lang="en-SG" smtClean="0"/>
              <a:t>12/4/2023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3AD24-5A5F-04D7-5EE3-C4CCA493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559A4-C239-1EB9-F42E-ED95DB4FD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4CB6-D429-4029-9B35-27568C9165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56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7D9EB4-4FF3-D896-02E8-E92898C45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9" y="1602886"/>
            <a:ext cx="9073903" cy="1622150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1EFDAE16-9E4C-D9BF-63D1-A281D47B6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622369-D62D-3F66-315D-B800A6C73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073" y="1709056"/>
            <a:ext cx="3031590" cy="49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CA51B-0559-C8DC-5ACE-F451CA68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2" y="2493758"/>
            <a:ext cx="10268478" cy="3372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CE028-B866-1C3F-77DA-067DE249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92" y="924489"/>
            <a:ext cx="7963309" cy="14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0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49D49A-F9E6-0371-9BA2-BBF03C1D1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7" y="1245767"/>
            <a:ext cx="10344682" cy="400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18563-C97D-5765-06D6-1B8B55EE2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7" y="1266714"/>
            <a:ext cx="10617746" cy="43245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693B8E-A8EA-D875-8A50-B5967BBD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31" y="5322135"/>
            <a:ext cx="10515600" cy="1325563"/>
          </a:xfrm>
        </p:spPr>
        <p:txBody>
          <a:bodyPr/>
          <a:lstStyle/>
          <a:p>
            <a:r>
              <a:rPr lang="en-US" dirty="0"/>
              <a:t>Discounted Value (Present Value) = $90,910</a:t>
            </a:r>
            <a:endParaRPr lang="en-S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3C734-7F9D-C977-7EDD-9630B358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091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99B0CF-10C2-5D80-F2BB-EF85FB4F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11" y="955929"/>
            <a:ext cx="10255777" cy="440712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EE33B8-0361-A01C-653C-D5CD0BFB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84" y="5216258"/>
            <a:ext cx="10515600" cy="1325563"/>
          </a:xfrm>
        </p:spPr>
        <p:txBody>
          <a:bodyPr/>
          <a:lstStyle/>
          <a:p>
            <a:r>
              <a:rPr lang="en-US" dirty="0"/>
              <a:t>Discounted Value (Present Value) = $86,775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65492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EF51-6430-C2E6-40E4-785EE13C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9687F-2F69-5FF7-9086-0C65FF3F2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822" y="434603"/>
            <a:ext cx="10559108" cy="585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4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EFF32F-419A-4E76-FB62-4484C17D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98" y="955030"/>
            <a:ext cx="11397299" cy="47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61E72-52C0-33EE-7B3A-21FE3F932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47" y="1254812"/>
            <a:ext cx="10808255" cy="45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80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552AF7-BFAB-CDAD-2E5E-7A286F967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577" y="372979"/>
            <a:ext cx="9368594" cy="61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4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CDF60-D97F-3142-3B39-A1DCB113B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3" y="1044452"/>
            <a:ext cx="10770154" cy="476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A6794-79ED-8474-7A7F-72CC9D9B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43" y="1985081"/>
            <a:ext cx="8960310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631C5-2917-7743-1B1F-D2360687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19" y="1720762"/>
            <a:ext cx="9684248" cy="341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30AA60-E50B-0507-739E-4486E277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630" y="1337148"/>
            <a:ext cx="6861125" cy="4330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907F77-37A0-744A-5369-E4E2BAD93899}"/>
              </a:ext>
            </a:extLst>
          </p:cNvPr>
          <p:cNvSpPr txBox="1"/>
          <p:nvPr/>
        </p:nvSpPr>
        <p:spPr>
          <a:xfrm>
            <a:off x="10886173" y="5958038"/>
            <a:ext cx="160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Taxi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56848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94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13CDB-BC96-6455-4BED-2B2C5611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9" y="1029509"/>
            <a:ext cx="12033646" cy="4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236B85-C5A8-9AA3-6F48-5106CE16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87" y="1485368"/>
            <a:ext cx="11243274" cy="35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6FE0D-C085-05B4-562B-E8E7A499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35" y="1006350"/>
            <a:ext cx="10312930" cy="48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D8088E-AD51-B424-9D19-CBBAFD9F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71" y="843718"/>
            <a:ext cx="9811254" cy="50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BBDEAF-0C04-F364-A504-914284C13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05" y="2265095"/>
            <a:ext cx="9417534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9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8031F-75F3-4C44-2CA2-DEAE1B86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36" y="1061806"/>
            <a:ext cx="11180163" cy="51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9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D9AE1-9F0E-067B-D49D-44B622400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49" y="1406421"/>
            <a:ext cx="9754101" cy="40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6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39E9CF0-3EE9-4A41-A586-8F803369081C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</Words>
  <Application>Microsoft Office PowerPoint</Application>
  <PresentationFormat>Widescreen</PresentationFormat>
  <Paragraphs>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Discounted Value (Present Value) = $90,910</vt:lpstr>
      <vt:lpstr>Discounted Value (Present Value) = $86,775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Ong Ahhuat</dc:creator>
  <cp:lastModifiedBy>Ong Ahhuat</cp:lastModifiedBy>
  <cp:revision>16</cp:revision>
  <dcterms:created xsi:type="dcterms:W3CDTF">2023-04-12T06:20:07Z</dcterms:created>
  <dcterms:modified xsi:type="dcterms:W3CDTF">2023-04-12T06:55:37Z</dcterms:modified>
</cp:coreProperties>
</file>